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50BA1-B489-4FCE-AB97-5A961262EE0B}" v="13" dt="2021-08-29T11:14:05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C906BAC9-4863-46B5-969D-9D16994CB24F}"/>
    <pc:docChg chg="modSld">
      <pc:chgData name="Marieke Drabbe" userId="S::m.drabbe@helicon.nl::b9b1a049-6b87-453c-9d4e-1b3ea0ffd634" providerId="AD" clId="Web-{C906BAC9-4863-46B5-969D-9D16994CB24F}" dt="2019-05-15T12:40:23.294" v="9"/>
      <pc:docMkLst>
        <pc:docMk/>
      </pc:docMkLst>
      <pc:sldChg chg="modSp">
        <pc:chgData name="Marieke Drabbe" userId="S::m.drabbe@helicon.nl::b9b1a049-6b87-453c-9d4e-1b3ea0ffd634" providerId="AD" clId="Web-{C906BAC9-4863-46B5-969D-9D16994CB24F}" dt="2019-05-15T12:40:23.294" v="9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C906BAC9-4863-46B5-969D-9D16994CB24F}" dt="2019-05-15T12:40:23.294" v="9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9F4E23D-AFDE-4274-BF13-91625D7209F1}"/>
    <pc:docChg chg="modSld">
      <pc:chgData name="Marieke Drabbe" userId="S::m.drabbe@helicon.nl::b9b1a049-6b87-453c-9d4e-1b3ea0ffd634" providerId="AD" clId="Web-{29F4E23D-AFDE-4274-BF13-91625D7209F1}" dt="2019-05-16T08:32:04.704" v="14" actId="20577"/>
      <pc:docMkLst>
        <pc:docMk/>
      </pc:docMkLst>
      <pc:sldChg chg="modSp">
        <pc:chgData name="Marieke Drabbe" userId="S::m.drabbe@helicon.nl::b9b1a049-6b87-453c-9d4e-1b3ea0ffd634" providerId="AD" clId="Web-{29F4E23D-AFDE-4274-BF13-91625D7209F1}" dt="2019-05-16T08:32:04.704" v="13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9F4E23D-AFDE-4274-BF13-91625D7209F1}" dt="2019-05-16T08:32:04.704" v="13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5C050BA1-B489-4FCE-AB97-5A961262EE0B}"/>
    <pc:docChg chg="custSel addSld delSld modSld modSection">
      <pc:chgData name="Marieke Drabbe" userId="b9b1a049-6b87-453c-9d4e-1b3ea0ffd634" providerId="ADAL" clId="{5C050BA1-B489-4FCE-AB97-5A961262EE0B}" dt="2021-08-29T11:14:10.683" v="192" actId="14100"/>
      <pc:docMkLst>
        <pc:docMk/>
      </pc:docMkLst>
      <pc:sldChg chg="addSp delSp modSp mod">
        <pc:chgData name="Marieke Drabbe" userId="b9b1a049-6b87-453c-9d4e-1b3ea0ffd634" providerId="ADAL" clId="{5C050BA1-B489-4FCE-AB97-5A961262EE0B}" dt="2021-07-29T18:39:45.544" v="189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5C050BA1-B489-4FCE-AB97-5A961262EE0B}" dt="2021-07-29T18:18:03.373" v="3" actId="478"/>
          <ac:spMkLst>
            <pc:docMk/>
            <pc:sldMk cId="3491648649" sldId="257"/>
            <ac:spMk id="4" creationId="{4AF808FB-EA6F-444E-9CDD-271B324E0CCD}"/>
          </ac:spMkLst>
        </pc:spChg>
        <pc:spChg chg="mod">
          <ac:chgData name="Marieke Drabbe" userId="b9b1a049-6b87-453c-9d4e-1b3ea0ffd634" providerId="ADAL" clId="{5C050BA1-B489-4FCE-AB97-5A961262EE0B}" dt="2021-07-29T18:18:41.206" v="22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47.166" v="25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9:45.544" v="189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38.708" v="20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9:41.922" v="18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4.134" v="13"/>
          <ac:picMkLst>
            <pc:docMk/>
            <pc:sldMk cId="3491648649" sldId="257"/>
            <ac:picMk id="14" creationId="{EB604D9B-1212-4A72-A8A1-6B32186E0146}"/>
          </ac:picMkLst>
        </pc:picChg>
        <pc:picChg chg="del">
          <ac:chgData name="Marieke Drabbe" userId="b9b1a049-6b87-453c-9d4e-1b3ea0ffd634" providerId="ADAL" clId="{5C050BA1-B489-4FCE-AB97-5A961262EE0B}" dt="2021-07-29T18:18:00.064" v="2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5C050BA1-B489-4FCE-AB97-5A961262EE0B}" dt="2021-08-29T11:14:10.683" v="192" actId="14100"/>
        <pc:sldMkLst>
          <pc:docMk/>
          <pc:sldMk cId="2898902124" sldId="259"/>
        </pc:sldMkLst>
        <pc:spChg chg="add del mod">
          <ac:chgData name="Marieke Drabbe" userId="b9b1a049-6b87-453c-9d4e-1b3ea0ffd634" providerId="ADAL" clId="{5C050BA1-B489-4FCE-AB97-5A961262EE0B}" dt="2021-07-29T18:18:10.569" v="8" actId="478"/>
          <ac:spMkLst>
            <pc:docMk/>
            <pc:sldMk cId="2898902124" sldId="259"/>
            <ac:spMk id="4" creationId="{A221A3EA-A1D9-4478-AAB9-99F025D0DAA5}"/>
          </ac:spMkLst>
        </pc:spChg>
        <pc:spChg chg="mod">
          <ac:chgData name="Marieke Drabbe" userId="b9b1a049-6b87-453c-9d4e-1b3ea0ffd634" providerId="ADAL" clId="{5C050BA1-B489-4FCE-AB97-5A961262EE0B}" dt="2021-07-29T18:19:34.598" v="67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40.531" v="70" actId="1076"/>
          <ac:spMkLst>
            <pc:docMk/>
            <pc:sldMk cId="2898902124" sldId="259"/>
            <ac:spMk id="9" creationId="{00000000-0000-0000-0000-000000000000}"/>
          </ac:spMkLst>
        </pc:spChg>
        <pc:spChg chg="add mod">
          <ac:chgData name="Marieke Drabbe" userId="b9b1a049-6b87-453c-9d4e-1b3ea0ffd634" providerId="ADAL" clId="{5C050BA1-B489-4FCE-AB97-5A961262EE0B}" dt="2021-08-29T11:14:05.916" v="190"/>
          <ac:spMkLst>
            <pc:docMk/>
            <pc:sldMk cId="2898902124" sldId="259"/>
            <ac:spMk id="10" creationId="{5218E765-C361-4A8B-80DB-004928FC6A67}"/>
          </ac:spMkLst>
        </pc:spChg>
        <pc:spChg chg="mod">
          <ac:chgData name="Marieke Drabbe" userId="b9b1a049-6b87-453c-9d4e-1b3ea0ffd634" providerId="ADAL" clId="{5C050BA1-B489-4FCE-AB97-5A961262EE0B}" dt="2021-07-29T18:19:29.106" v="65" actId="404"/>
          <ac:spMkLst>
            <pc:docMk/>
            <pc:sldMk cId="2898902124" sldId="259"/>
            <ac:spMk id="11" creationId="{00000000-0000-0000-0000-000000000000}"/>
          </ac:spMkLst>
        </pc:spChg>
        <pc:spChg chg="add mod">
          <ac:chgData name="Marieke Drabbe" userId="b9b1a049-6b87-453c-9d4e-1b3ea0ffd634" providerId="ADAL" clId="{5C050BA1-B489-4FCE-AB97-5A961262EE0B}" dt="2021-08-29T11:14:05.916" v="190"/>
          <ac:spMkLst>
            <pc:docMk/>
            <pc:sldMk cId="2898902124" sldId="259"/>
            <ac:spMk id="14" creationId="{9E02B0F5-B3D3-4FFD-8922-DD0889C12AEE}"/>
          </ac:spMkLst>
        </pc:spChg>
        <pc:spChg chg="del mod">
          <ac:chgData name="Marieke Drabbe" userId="b9b1a049-6b87-453c-9d4e-1b3ea0ffd634" providerId="ADAL" clId="{5C050BA1-B489-4FCE-AB97-5A961262EE0B}" dt="2021-08-29T11:14:08.079" v="191" actId="478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8-29T11:14:10.683" v="192" actId="14100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5C050BA1-B489-4FCE-AB97-5A961262EE0B}" dt="2021-07-29T18:18:13.210" v="10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5C050BA1-B489-4FCE-AB97-5A961262EE0B}" dt="2021-07-29T18:18:25.749" v="15"/>
          <ac:picMkLst>
            <pc:docMk/>
            <pc:sldMk cId="2898902124" sldId="259"/>
            <ac:picMk id="13" creationId="{D863F13D-75F9-407D-BFDF-43D48C1A740C}"/>
          </ac:picMkLst>
        </pc:picChg>
        <pc:picChg chg="del">
          <ac:chgData name="Marieke Drabbe" userId="b9b1a049-6b87-453c-9d4e-1b3ea0ffd634" providerId="ADAL" clId="{5C050BA1-B489-4FCE-AB97-5A961262EE0B}" dt="2021-07-29T18:18:09.604" v="7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5C050BA1-B489-4FCE-AB97-5A961262EE0B}" dt="2021-07-29T18:19:54.926" v="79" actId="404"/>
        <pc:sldMkLst>
          <pc:docMk/>
          <pc:sldMk cId="83892022" sldId="260"/>
        </pc:sldMkLst>
        <pc:spChg chg="add del mod">
          <ac:chgData name="Marieke Drabbe" userId="b9b1a049-6b87-453c-9d4e-1b3ea0ffd634" providerId="ADAL" clId="{5C050BA1-B489-4FCE-AB97-5A961262EE0B}" dt="2021-07-29T18:18:16.246" v="12" actId="478"/>
          <ac:spMkLst>
            <pc:docMk/>
            <pc:sldMk cId="83892022" sldId="260"/>
            <ac:spMk id="3" creationId="{BB772AF4-B006-44E3-B410-BA4D0F601BAB}"/>
          </ac:spMkLst>
        </pc:spChg>
        <pc:spChg chg="mod">
          <ac:chgData name="Marieke Drabbe" userId="b9b1a049-6b87-453c-9d4e-1b3ea0ffd634" providerId="ADAL" clId="{5C050BA1-B489-4FCE-AB97-5A961262EE0B}" dt="2021-07-29T18:19:44.019" v="72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48.344" v="75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54.926" v="79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50.602" v="76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6.350" v="16"/>
          <ac:picMkLst>
            <pc:docMk/>
            <pc:sldMk cId="83892022" sldId="260"/>
            <ac:picMk id="15" creationId="{09B77D93-1B17-43FD-89EF-75B0BCB26A26}"/>
          </ac:picMkLst>
        </pc:picChg>
        <pc:picChg chg="del">
          <ac:chgData name="Marieke Drabbe" userId="b9b1a049-6b87-453c-9d4e-1b3ea0ffd634" providerId="ADAL" clId="{5C050BA1-B489-4FCE-AB97-5A961262EE0B}" dt="2021-07-29T18:18:15.044" v="11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5C050BA1-B489-4FCE-AB97-5A961262EE0B}" dt="2021-07-29T18:20:37.987" v="115"/>
        <pc:sldMkLst>
          <pc:docMk/>
          <pc:sldMk cId="1752962136" sldId="263"/>
        </pc:sldMkLst>
        <pc:spChg chg="mod">
          <ac:chgData name="Marieke Drabbe" userId="b9b1a049-6b87-453c-9d4e-1b3ea0ffd634" providerId="ADAL" clId="{5C050BA1-B489-4FCE-AB97-5A961262EE0B}" dt="2021-07-29T18:20:05.002" v="84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09.008" v="87" actId="1076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02.304" v="82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7.424" v="17"/>
          <ac:picMkLst>
            <pc:docMk/>
            <pc:sldMk cId="1752962136" sldId="263"/>
            <ac:picMk id="12" creationId="{D524DD76-DA99-43F1-A921-B0C38CEF0566}"/>
          </ac:picMkLst>
        </pc:picChg>
      </pc:sldChg>
      <pc:sldChg chg="addSp modSp mod">
        <pc:chgData name="Marieke Drabbe" userId="b9b1a049-6b87-453c-9d4e-1b3ea0ffd634" providerId="ADAL" clId="{5C050BA1-B489-4FCE-AB97-5A961262EE0B}" dt="2021-07-29T18:21:02.775" v="123" actId="207"/>
        <pc:sldMkLst>
          <pc:docMk/>
          <pc:sldMk cId="2446642812" sldId="264"/>
        </pc:sldMkLst>
        <pc:spChg chg="mod">
          <ac:chgData name="Marieke Drabbe" userId="b9b1a049-6b87-453c-9d4e-1b3ea0ffd634" providerId="ADAL" clId="{5C050BA1-B489-4FCE-AB97-5A961262EE0B}" dt="2021-07-29T18:20:54.602" v="119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59.120" v="122" actId="1076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1:02.775" v="12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2446642812" sldId="264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5C050BA1-B489-4FCE-AB97-5A961262EE0B}" dt="2021-07-29T18:18:28.889" v="18"/>
          <ac:picMkLst>
            <pc:docMk/>
            <pc:sldMk cId="2446642812" sldId="264"/>
            <ac:picMk id="14" creationId="{A09C9F1F-ABC3-4A26-92E3-F0A46688AA90}"/>
          </ac:picMkLst>
        </pc:picChg>
      </pc:sldChg>
      <pc:sldChg chg="addSp delSp modSp mod">
        <pc:chgData name="Marieke Drabbe" userId="b9b1a049-6b87-453c-9d4e-1b3ea0ffd634" providerId="ADAL" clId="{5C050BA1-B489-4FCE-AB97-5A961262EE0B}" dt="2021-07-29T18:20:37.987" v="115"/>
        <pc:sldMkLst>
          <pc:docMk/>
          <pc:sldMk cId="2052387474" sldId="265"/>
        </pc:sldMkLst>
        <pc:spChg chg="add del mod">
          <ac:chgData name="Marieke Drabbe" userId="b9b1a049-6b87-453c-9d4e-1b3ea0ffd634" providerId="ADAL" clId="{5C050BA1-B489-4FCE-AB97-5A961262EE0B}" dt="2021-07-29T18:18:07.855" v="6" actId="478"/>
          <ac:spMkLst>
            <pc:docMk/>
            <pc:sldMk cId="2052387474" sldId="265"/>
            <ac:spMk id="3" creationId="{A0F237AC-EB16-4627-8169-521F48B309AB}"/>
          </ac:spMkLst>
        </pc:spChg>
        <pc:spChg chg="mod">
          <ac:chgData name="Marieke Drabbe" userId="b9b1a049-6b87-453c-9d4e-1b3ea0ffd634" providerId="ADAL" clId="{5C050BA1-B489-4FCE-AB97-5A961262EE0B}" dt="2021-07-29T18:19:00.394" v="30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02.681" v="32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9:13.099" v="58" actId="20577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18:56.545" v="28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20:37.987" v="115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5C050BA1-B489-4FCE-AB97-5A961262EE0B}" dt="2021-07-29T18:18:06.861" v="5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Graphic">
          <ac:chgData name="Marieke Drabbe" userId="b9b1a049-6b87-453c-9d4e-1b3ea0ffd634" providerId="ADAL" clId="{5C050BA1-B489-4FCE-AB97-5A961262EE0B}" dt="2021-07-29T18:19:16.535" v="62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5C050BA1-B489-4FCE-AB97-5A961262EE0B}" dt="2021-07-29T18:18:25.130" v="14"/>
          <ac:picMkLst>
            <pc:docMk/>
            <pc:sldMk cId="2052387474" sldId="265"/>
            <ac:picMk id="16" creationId="{083BACB0-886E-4067-87AB-76EE187FBA40}"/>
          </ac:picMkLst>
        </pc:picChg>
        <pc:picChg chg="del">
          <ac:chgData name="Marieke Drabbe" userId="b9b1a049-6b87-453c-9d4e-1b3ea0ffd634" providerId="ADAL" clId="{5C050BA1-B489-4FCE-AB97-5A961262EE0B}" dt="2021-07-29T18:18:05.727" v="4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addSp delSp modSp add del mod">
        <pc:chgData name="Marieke Drabbe" userId="b9b1a049-6b87-453c-9d4e-1b3ea0ffd634" providerId="ADAL" clId="{5C050BA1-B489-4FCE-AB97-5A961262EE0B}" dt="2021-07-29T18:26:57.795" v="125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5C050BA1-B489-4FCE-AB97-5A961262EE0B}" dt="2021-07-29T18:26:57.795" v="125" actId="20577"/>
          <ac:spMkLst>
            <pc:docMk/>
            <pc:sldMk cId="2429038155" sldId="268"/>
            <ac:spMk id="11" creationId="{00000000-0000-0000-0000-000000000000}"/>
          </ac:spMkLst>
        </pc:spChg>
        <pc:picChg chg="add del mod">
          <ac:chgData name="Marieke Drabbe" userId="b9b1a049-6b87-453c-9d4e-1b3ea0ffd634" providerId="ADAL" clId="{5C050BA1-B489-4FCE-AB97-5A961262EE0B}" dt="2021-07-29T18:20:50.852" v="117"/>
          <ac:picMkLst>
            <pc:docMk/>
            <pc:sldMk cId="2429038155" sldId="268"/>
            <ac:picMk id="9" creationId="{F7304488-E11D-4397-8802-504DA6D44984}"/>
          </ac:picMkLst>
        </pc:picChg>
      </pc:sldChg>
      <pc:sldChg chg="modSp add mod">
        <pc:chgData name="Marieke Drabbe" userId="b9b1a049-6b87-453c-9d4e-1b3ea0ffd634" providerId="ADAL" clId="{5C050BA1-B489-4FCE-AB97-5A961262EE0B}" dt="2021-07-29T18:37:09.731" v="137" actId="20577"/>
        <pc:sldMkLst>
          <pc:docMk/>
          <pc:sldMk cId="1510066645" sldId="269"/>
        </pc:sldMkLst>
        <pc:spChg chg="mod">
          <ac:chgData name="Marieke Drabbe" userId="b9b1a049-6b87-453c-9d4e-1b3ea0ffd634" providerId="ADAL" clId="{5C050BA1-B489-4FCE-AB97-5A961262EE0B}" dt="2021-07-29T18:37:05.596" v="135" actId="20577"/>
          <ac:spMkLst>
            <pc:docMk/>
            <pc:sldMk cId="1510066645" sldId="269"/>
            <ac:spMk id="11" creationId="{00000000-0000-0000-0000-000000000000}"/>
          </ac:spMkLst>
        </pc:spChg>
        <pc:spChg chg="mod">
          <ac:chgData name="Marieke Drabbe" userId="b9b1a049-6b87-453c-9d4e-1b3ea0ffd634" providerId="ADAL" clId="{5C050BA1-B489-4FCE-AB97-5A961262EE0B}" dt="2021-07-29T18:37:09.731" v="137" actId="20577"/>
          <ac:spMkLst>
            <pc:docMk/>
            <pc:sldMk cId="1510066645" sldId="269"/>
            <ac:spMk id="12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2208820C-AEC9-450F-819A-9DB0BD602A3A}"/>
    <pc:docChg chg="modSld">
      <pc:chgData name="Marieke Drabbe" userId="S::m.drabbe@helicon.nl::b9b1a049-6b87-453c-9d4e-1b3ea0ffd634" providerId="AD" clId="Web-{2208820C-AEC9-450F-819A-9DB0BD602A3A}" dt="2019-05-15T09:18:26.973" v="25" actId="20577"/>
      <pc:docMkLst>
        <pc:docMk/>
      </pc:docMkLst>
      <pc:sldChg chg="modSp">
        <pc:chgData name="Marieke Drabbe" userId="S::m.drabbe@helicon.nl::b9b1a049-6b87-453c-9d4e-1b3ea0ffd634" providerId="AD" clId="Web-{2208820C-AEC9-450F-819A-9DB0BD602A3A}" dt="2019-05-15T09:18:26.973" v="24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2208820C-AEC9-450F-819A-9DB0BD602A3A}" dt="2019-05-15T09:18:26.973" v="24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2208820C-AEC9-450F-819A-9DB0BD602A3A}" dt="2019-05-15T09:18:03.161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2208820C-AEC9-450F-819A-9DB0BD602A3A}" dt="2019-05-15T09:18:03.161" v="0"/>
          <ac:spMkLst>
            <pc:docMk/>
            <pc:sldMk cId="2446642812" sldId="264"/>
            <ac:spMk id="10" creationId="{C5635635-7B42-4FA0-8852-EB7C39A7E5FA}"/>
          </ac:spMkLst>
        </pc:spChg>
      </pc:sldChg>
    </pc:docChg>
  </pc:docChgLst>
  <pc:docChgLst>
    <pc:chgData name="Marieke Drabbe" userId="b9b1a049-6b87-453c-9d4e-1b3ea0ffd634" providerId="ADAL" clId="{95E58601-0BF7-466F-BFC9-9D6C06BDB260}"/>
    <pc:docChg chg="modSld">
      <pc:chgData name="Marieke Drabbe" userId="b9b1a049-6b87-453c-9d4e-1b3ea0ffd634" providerId="ADAL" clId="{95E58601-0BF7-466F-BFC9-9D6C06BDB260}" dt="2020-07-10T14:16:13.914" v="1" actId="20577"/>
      <pc:docMkLst>
        <pc:docMk/>
      </pc:docMkLst>
      <pc:sldChg chg="modSp mod">
        <pc:chgData name="Marieke Drabbe" userId="b9b1a049-6b87-453c-9d4e-1b3ea0ffd634" providerId="ADAL" clId="{95E58601-0BF7-466F-BFC9-9D6C06BDB260}" dt="2020-07-10T14:16:13.914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95E58601-0BF7-466F-BFC9-9D6C06BDB260}" dt="2020-07-10T14:16:13.914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B77EBB1-369B-49BD-8823-077CCB221716}"/>
    <pc:docChg chg="undo addSld delSld modSld modSection">
      <pc:chgData name="Marieke Drabbe" userId="b9b1a049-6b87-453c-9d4e-1b3ea0ffd634" providerId="ADAL" clId="{6B77EBB1-369B-49BD-8823-077CCB221716}" dt="2020-06-05T14:03:19.231" v="237" actId="47"/>
      <pc:docMkLst>
        <pc:docMk/>
      </pc:docMkLst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3491648649" sldId="257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2898902124" sldId="259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6B77EBB1-369B-49BD-8823-077CCB221716}" dt="2020-06-05T13:20:42.920" v="58" actId="14100"/>
        <pc:sldMkLst>
          <pc:docMk/>
          <pc:sldMk cId="83892022" sldId="260"/>
        </pc:sldMkLst>
        <pc:spChg chg="mod">
          <ac:chgData name="Marieke Drabbe" userId="b9b1a049-6b87-453c-9d4e-1b3ea0ffd634" providerId="ADAL" clId="{6B77EBB1-369B-49BD-8823-077CCB221716}" dt="2020-06-05T13:20:42.920" v="58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6B77EBB1-369B-49BD-8823-077CCB221716}" dt="2020-06-05T13:20:38.071" v="57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6B77EBB1-369B-49BD-8823-077CCB221716}" dt="2020-06-05T14:03:19.231" v="237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6B77EBB1-369B-49BD-8823-077CCB221716}" dt="2020-06-05T14:03:09.862" v="234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6B77EBB1-369B-49BD-8823-077CCB221716}" dt="2020-06-05T14:03:09.862" v="234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6B77EBB1-369B-49BD-8823-077CCB221716}" dt="2020-06-05T14:02:56.015" v="230"/>
        <pc:sldMkLst>
          <pc:docMk/>
          <pc:sldMk cId="2446642812" sldId="264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6B77EBB1-369B-49BD-8823-077CCB221716}" dt="2020-06-05T14:03:02.142" v="232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6B77EBB1-369B-49BD-8823-077CCB221716}" dt="2020-06-05T14:03:02.142" v="232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6B77EBB1-369B-49BD-8823-077CCB221716}" dt="2020-06-05T14:03:15.126" v="236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6B77EBB1-369B-49BD-8823-077CCB221716}" dt="2020-06-05T14:02:56.015" v="230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6B77EBB1-369B-49BD-8823-077CCB221716}" dt="2020-06-05T14:03:15.126" v="236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IBS-SEM-LBS-L43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EB604D9B-1212-4A72-A8A1-6B32186E0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  <a:endParaRPr lang="nl-NL" sz="1600" dirty="0">
              <a:cs typeface="Calibri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NL" sz="1600" dirty="0"/>
              <a:t>Je kunt op basis van je analyse een adviesrapport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68940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60784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18480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l-NL" sz="1400"/>
                        <a:t>Cijfer 1-10 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083BACB0-886E-4067-87AB-76EE187FBA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845418" y="1998712"/>
            <a:ext cx="5368567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D863F13D-75F9-407D-BFDF-43D48C1A7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5218E765-C361-4A8B-80DB-004928FC6A67}"/>
              </a:ext>
            </a:extLst>
          </p:cNvPr>
          <p:cNvSpPr txBox="1"/>
          <p:nvPr/>
        </p:nvSpPr>
        <p:spPr>
          <a:xfrm>
            <a:off x="838199" y="4552657"/>
            <a:ext cx="5375787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E02B0F5-B3D3-4FFD-8922-DD0889C12AEE}"/>
              </a:ext>
            </a:extLst>
          </p:cNvPr>
          <p:cNvSpPr txBox="1"/>
          <p:nvPr/>
        </p:nvSpPr>
        <p:spPr>
          <a:xfrm>
            <a:off x="6748855" y="1998712"/>
            <a:ext cx="4707193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SDG’s</a:t>
            </a: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3" y="4564918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7833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265066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‘Lifestyle’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1.5 </a:t>
            </a:r>
            <a:r>
              <a:rPr lang="nl-NL" sz="1600" dirty="0">
                <a:latin typeface="+mn-lt"/>
              </a:rPr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1.6 Je kunt de aangeboden begrippen voor ‘</a:t>
            </a:r>
            <a:r>
              <a:rPr lang="nl-NL" sz="1600" dirty="0" err="1">
                <a:latin typeface="+mn-lt"/>
              </a:rPr>
              <a:t>SDG’s</a:t>
            </a:r>
            <a:r>
              <a:rPr lang="nl-NL" sz="1600" dirty="0">
                <a:latin typeface="+mn-lt"/>
              </a:rPr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09B77D93-1B17-43FD-89EF-75B0BCB26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D524DD76-DA99-43F1-A921-B0C38CEF0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8934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>
                <a:latin typeface="Arial" panose="020B0604020202020204" pitchFamily="34" charset="0"/>
                <a:cs typeface="Arial" panose="020B0604020202020204" pitchFamily="34" charset="0"/>
              </a:rPr>
              <a:t>IBS-SEM-LBS-L43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0803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IBS-SEM-LBS-L43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lifestyle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A09C9F1F-ABC3-4A26-92E3-F0A46688A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IBS-SEM-LBS-L43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Lifestyle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73EC1B-860B-4A71-9FF9-E28F0D6583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031AC4-0208-42ED-8926-0B8A4286D0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45A3A3-2EB1-46D4-802F-32D3A9AAE4F4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1249</Words>
  <Application>Microsoft Office PowerPoint</Application>
  <PresentationFormat>Breedbeeld</PresentationFormat>
  <Paragraphs>144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lifestyle</vt:lpstr>
      <vt:lpstr>IBS De leefbare stad specialisatie lifestyle</vt:lpstr>
      <vt:lpstr>IBS De leefbare stad specialisatie lifestyle</vt:lpstr>
      <vt:lpstr>IBS De leefbare stad specialisatie lifestyle</vt:lpstr>
      <vt:lpstr>IBS De leefbare stad – periode 1 specialisatie lifestyle</vt:lpstr>
      <vt:lpstr>PowerPoint-presentatie</vt:lpstr>
      <vt:lpstr>IBS De leefbare stad specialisatie lifestyle</vt:lpstr>
      <vt:lpstr>IBS Leefbare stad Specialisatie Lifestyle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2021-08-29T11:14:16Z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